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F3DC"/>
    <a:srgbClr val="FF2F2F"/>
    <a:srgbClr val="FF0DFF"/>
    <a:srgbClr val="FF00FF"/>
    <a:srgbClr val="FF99CC"/>
    <a:srgbClr val="00FFCC"/>
    <a:srgbClr val="66FF33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shikha Dey" userId="50bbc8d4df479690" providerId="LiveId" clId="{80D0F059-3F5C-4C89-AC6E-921A194B1420}"/>
    <pc:docChg chg="undo custSel addSld modSld">
      <pc:chgData name="Deepshikha Dey" userId="50bbc8d4df479690" providerId="LiveId" clId="{80D0F059-3F5C-4C89-AC6E-921A194B1420}" dt="2020-10-25T05:27:49.541" v="1510"/>
      <pc:docMkLst>
        <pc:docMk/>
      </pc:docMkLst>
      <pc:sldChg chg="modSp mod">
        <pc:chgData name="Deepshikha Dey" userId="50bbc8d4df479690" providerId="LiveId" clId="{80D0F059-3F5C-4C89-AC6E-921A194B1420}" dt="2020-10-24T04:16:10.089" v="289" actId="1076"/>
        <pc:sldMkLst>
          <pc:docMk/>
          <pc:sldMk cId="697047872" sldId="256"/>
        </pc:sldMkLst>
        <pc:spChg chg="mod">
          <ac:chgData name="Deepshikha Dey" userId="50bbc8d4df479690" providerId="LiveId" clId="{80D0F059-3F5C-4C89-AC6E-921A194B1420}" dt="2020-10-24T04:16:10.089" v="289" actId="1076"/>
          <ac:spMkLst>
            <pc:docMk/>
            <pc:sldMk cId="697047872" sldId="256"/>
            <ac:spMk id="3" creationId="{7A1B6450-0B08-493D-AD19-2B67206A7104}"/>
          </ac:spMkLst>
        </pc:spChg>
      </pc:sldChg>
      <pc:sldChg chg="modSp">
        <pc:chgData name="Deepshikha Dey" userId="50bbc8d4df479690" providerId="LiveId" clId="{80D0F059-3F5C-4C89-AC6E-921A194B1420}" dt="2020-10-25T04:57:19.177" v="1156" actId="1076"/>
        <pc:sldMkLst>
          <pc:docMk/>
          <pc:sldMk cId="3055981375" sldId="257"/>
        </pc:sldMkLst>
        <pc:spChg chg="mod">
          <ac:chgData name="Deepshikha Dey" userId="50bbc8d4df479690" providerId="LiveId" clId="{80D0F059-3F5C-4C89-AC6E-921A194B1420}" dt="2020-10-25T04:57:19.177" v="1156" actId="1076"/>
          <ac:spMkLst>
            <pc:docMk/>
            <pc:sldMk cId="3055981375" sldId="257"/>
            <ac:spMk id="2" creationId="{DE557421-EB2A-4E7E-B604-F6B8C3F3673E}"/>
          </ac:spMkLst>
        </pc:spChg>
        <pc:spChg chg="mod">
          <ac:chgData name="Deepshikha Dey" userId="50bbc8d4df479690" providerId="LiveId" clId="{80D0F059-3F5C-4C89-AC6E-921A194B1420}" dt="2020-10-25T04:56:29.712" v="1150" actId="207"/>
          <ac:spMkLst>
            <pc:docMk/>
            <pc:sldMk cId="3055981375" sldId="257"/>
            <ac:spMk id="3" creationId="{CB4951AC-1926-40B0-B5A1-D25A5329C4EB}"/>
          </ac:spMkLst>
        </pc:spChg>
      </pc:sldChg>
      <pc:sldChg chg="modSp">
        <pc:chgData name="Deepshikha Dey" userId="50bbc8d4df479690" providerId="LiveId" clId="{80D0F059-3F5C-4C89-AC6E-921A194B1420}" dt="2020-10-25T04:58:16.329" v="1166" actId="1076"/>
        <pc:sldMkLst>
          <pc:docMk/>
          <pc:sldMk cId="1021684873" sldId="258"/>
        </pc:sldMkLst>
        <pc:spChg chg="mod">
          <ac:chgData name="Deepshikha Dey" userId="50bbc8d4df479690" providerId="LiveId" clId="{80D0F059-3F5C-4C89-AC6E-921A194B1420}" dt="2020-10-25T04:58:16.329" v="1166" actId="1076"/>
          <ac:spMkLst>
            <pc:docMk/>
            <pc:sldMk cId="1021684873" sldId="258"/>
            <ac:spMk id="2" creationId="{66A06841-0B3C-46AB-B888-0DEB2F914071}"/>
          </ac:spMkLst>
        </pc:spChg>
      </pc:sldChg>
      <pc:sldChg chg="modSp mod">
        <pc:chgData name="Deepshikha Dey" userId="50bbc8d4df479690" providerId="LiveId" clId="{80D0F059-3F5C-4C89-AC6E-921A194B1420}" dt="2020-10-25T05:01:19.158" v="1306" actId="20577"/>
        <pc:sldMkLst>
          <pc:docMk/>
          <pc:sldMk cId="234302043" sldId="259"/>
        </pc:sldMkLst>
        <pc:spChg chg="mod">
          <ac:chgData name="Deepshikha Dey" userId="50bbc8d4df479690" providerId="LiveId" clId="{80D0F059-3F5C-4C89-AC6E-921A194B1420}" dt="2020-10-25T05:01:19.158" v="1306" actId="20577"/>
          <ac:spMkLst>
            <pc:docMk/>
            <pc:sldMk cId="234302043" sldId="259"/>
            <ac:spMk id="3" creationId="{A54CF7FA-7335-4923-9824-26F01FF73CAF}"/>
          </ac:spMkLst>
        </pc:spChg>
      </pc:sldChg>
      <pc:sldChg chg="addSp modSp mod">
        <pc:chgData name="Deepshikha Dey" userId="50bbc8d4df479690" providerId="LiveId" clId="{80D0F059-3F5C-4C89-AC6E-921A194B1420}" dt="2020-10-23T05:20:30.738" v="140" actId="14100"/>
        <pc:sldMkLst>
          <pc:docMk/>
          <pc:sldMk cId="2456827848" sldId="260"/>
        </pc:sldMkLst>
        <pc:spChg chg="mod">
          <ac:chgData name="Deepshikha Dey" userId="50bbc8d4df479690" providerId="LiveId" clId="{80D0F059-3F5C-4C89-AC6E-921A194B1420}" dt="2020-10-23T05:13:52.049" v="42" actId="1076"/>
          <ac:spMkLst>
            <pc:docMk/>
            <pc:sldMk cId="2456827848" sldId="260"/>
            <ac:spMk id="2" creationId="{33898B13-8781-4D67-964E-01B42960DE64}"/>
          </ac:spMkLst>
        </pc:spChg>
        <pc:spChg chg="mod">
          <ac:chgData name="Deepshikha Dey" userId="50bbc8d4df479690" providerId="LiveId" clId="{80D0F059-3F5C-4C89-AC6E-921A194B1420}" dt="2020-10-23T05:20:30.738" v="140" actId="14100"/>
          <ac:spMkLst>
            <pc:docMk/>
            <pc:sldMk cId="2456827848" sldId="260"/>
            <ac:spMk id="4" creationId="{8BB212D8-7D5F-4690-B06D-72249511BD40}"/>
          </ac:spMkLst>
        </pc:spChg>
        <pc:spChg chg="add mod">
          <ac:chgData name="Deepshikha Dey" userId="50bbc8d4df479690" providerId="LiveId" clId="{80D0F059-3F5C-4C89-AC6E-921A194B1420}" dt="2020-10-23T05:20:27.018" v="139" actId="14100"/>
          <ac:spMkLst>
            <pc:docMk/>
            <pc:sldMk cId="2456827848" sldId="260"/>
            <ac:spMk id="5" creationId="{C614958A-5255-42F2-BF38-949176B8D85A}"/>
          </ac:spMkLst>
        </pc:spChg>
        <pc:spChg chg="add mod">
          <ac:chgData name="Deepshikha Dey" userId="50bbc8d4df479690" providerId="LiveId" clId="{80D0F059-3F5C-4C89-AC6E-921A194B1420}" dt="2020-10-23T05:20:21.109" v="138" actId="14100"/>
          <ac:spMkLst>
            <pc:docMk/>
            <pc:sldMk cId="2456827848" sldId="260"/>
            <ac:spMk id="6" creationId="{AE6EC3A7-FCDC-467D-855C-1193690C4B2C}"/>
          </ac:spMkLst>
        </pc:spChg>
      </pc:sldChg>
      <pc:sldChg chg="addSp delSp modSp new add mod setBg modAnim">
        <pc:chgData name="Deepshikha Dey" userId="50bbc8d4df479690" providerId="LiveId" clId="{80D0F059-3F5C-4C89-AC6E-921A194B1420}" dt="2020-10-25T05:24:00.162" v="1465"/>
        <pc:sldMkLst>
          <pc:docMk/>
          <pc:sldMk cId="931113244" sldId="261"/>
        </pc:sldMkLst>
        <pc:spChg chg="mod">
          <ac:chgData name="Deepshikha Dey" userId="50bbc8d4df479690" providerId="LiveId" clId="{80D0F059-3F5C-4C89-AC6E-921A194B1420}" dt="2020-10-25T05:19:42.956" v="1439" actId="207"/>
          <ac:spMkLst>
            <pc:docMk/>
            <pc:sldMk cId="931113244" sldId="261"/>
            <ac:spMk id="2" creationId="{C783D2A9-1CEB-4DE9-81EC-7D6A1CD31187}"/>
          </ac:spMkLst>
        </pc:spChg>
        <pc:spChg chg="mod">
          <ac:chgData name="Deepshikha Dey" userId="50bbc8d4df479690" providerId="LiveId" clId="{80D0F059-3F5C-4C89-AC6E-921A194B1420}" dt="2020-10-25T05:23:30.369" v="1461" actId="207"/>
          <ac:spMkLst>
            <pc:docMk/>
            <pc:sldMk cId="931113244" sldId="261"/>
            <ac:spMk id="3" creationId="{B430601B-5F5E-4526-B2B0-CDFB250607CE}"/>
          </ac:spMkLst>
        </pc:spChg>
        <pc:picChg chg="add del mod">
          <ac:chgData name="Deepshikha Dey" userId="50bbc8d4df479690" providerId="LiveId" clId="{80D0F059-3F5C-4C89-AC6E-921A194B1420}" dt="2020-10-25T05:18:33.094" v="1428"/>
          <ac:picMkLst>
            <pc:docMk/>
            <pc:sldMk cId="931113244" sldId="261"/>
            <ac:picMk id="5" creationId="{C9D4DFE9-8770-4A58-8E6F-CE221643FCB4}"/>
          </ac:picMkLst>
        </pc:picChg>
        <pc:picChg chg="add del mod">
          <ac:chgData name="Deepshikha Dey" userId="50bbc8d4df479690" providerId="LiveId" clId="{80D0F059-3F5C-4C89-AC6E-921A194B1420}" dt="2020-10-24T04:17:45.524" v="291" actId="21"/>
          <ac:picMkLst>
            <pc:docMk/>
            <pc:sldMk cId="931113244" sldId="261"/>
            <ac:picMk id="5" creationId="{F4BCE2E4-46CE-4CD3-9306-E0C62387F8F0}"/>
          </ac:picMkLst>
        </pc:picChg>
        <pc:picChg chg="add del mod modCrop">
          <ac:chgData name="Deepshikha Dey" userId="50bbc8d4df479690" providerId="LiveId" clId="{80D0F059-3F5C-4C89-AC6E-921A194B1420}" dt="2020-10-25T05:15:23.505" v="1332"/>
          <ac:picMkLst>
            <pc:docMk/>
            <pc:sldMk cId="931113244" sldId="261"/>
            <ac:picMk id="7" creationId="{65D146BF-FDEE-4554-9381-F532E107F2EE}"/>
          </ac:picMkLst>
        </pc:picChg>
      </pc:sldChg>
      <pc:sldChg chg="modSp new add mod">
        <pc:chgData name="Deepshikha Dey" userId="50bbc8d4df479690" providerId="LiveId" clId="{80D0F059-3F5C-4C89-AC6E-921A194B1420}" dt="2020-10-25T05:27:49.541" v="1510"/>
        <pc:sldMkLst>
          <pc:docMk/>
          <pc:sldMk cId="2407300406" sldId="262"/>
        </pc:sldMkLst>
        <pc:spChg chg="mod">
          <ac:chgData name="Deepshikha Dey" userId="50bbc8d4df479690" providerId="LiveId" clId="{80D0F059-3F5C-4C89-AC6E-921A194B1420}" dt="2020-10-24T04:21:38.644" v="334" actId="1076"/>
          <ac:spMkLst>
            <pc:docMk/>
            <pc:sldMk cId="2407300406" sldId="262"/>
            <ac:spMk id="2" creationId="{3EDB4EB4-4648-4C11-8109-83DCBB07B560}"/>
          </ac:spMkLst>
        </pc:spChg>
        <pc:spChg chg="mod">
          <ac:chgData name="Deepshikha Dey" userId="50bbc8d4df479690" providerId="LiveId" clId="{80D0F059-3F5C-4C89-AC6E-921A194B1420}" dt="2020-10-25T05:27:49.541" v="1510"/>
          <ac:spMkLst>
            <pc:docMk/>
            <pc:sldMk cId="2407300406" sldId="262"/>
            <ac:spMk id="3" creationId="{FAB79F51-2CA1-4FC9-84AE-79B82627DAC0}"/>
          </ac:spMkLst>
        </pc:spChg>
      </pc:sldChg>
      <pc:sldChg chg="modSp new add mod">
        <pc:chgData name="Deepshikha Dey" userId="50bbc8d4df479690" providerId="LiveId" clId="{80D0F059-3F5C-4C89-AC6E-921A194B1420}" dt="2020-10-24T04:22:58.760" v="345" actId="20577"/>
        <pc:sldMkLst>
          <pc:docMk/>
          <pc:sldMk cId="1288652824" sldId="263"/>
        </pc:sldMkLst>
        <pc:spChg chg="mod">
          <ac:chgData name="Deepshikha Dey" userId="50bbc8d4df479690" providerId="LiveId" clId="{80D0F059-3F5C-4C89-AC6E-921A194B1420}" dt="2020-10-24T04:22:58.760" v="345" actId="20577"/>
          <ac:spMkLst>
            <pc:docMk/>
            <pc:sldMk cId="1288652824" sldId="263"/>
            <ac:spMk id="2" creationId="{45E52C28-7085-4D16-9E47-BE35F55C1E2E}"/>
          </ac:spMkLst>
        </pc:spChg>
      </pc:sldChg>
      <pc:sldChg chg="addSp delSp modSp new add mod">
        <pc:chgData name="Deepshikha Dey" userId="50bbc8d4df479690" providerId="LiveId" clId="{80D0F059-3F5C-4C89-AC6E-921A194B1420}" dt="2020-10-24T10:43:06.631" v="699" actId="14100"/>
        <pc:sldMkLst>
          <pc:docMk/>
          <pc:sldMk cId="2567268671" sldId="264"/>
        </pc:sldMkLst>
        <pc:spChg chg="mod">
          <ac:chgData name="Deepshikha Dey" userId="50bbc8d4df479690" providerId="LiveId" clId="{80D0F059-3F5C-4C89-AC6E-921A194B1420}" dt="2020-10-24T10:41:21.904" v="689" actId="1076"/>
          <ac:spMkLst>
            <pc:docMk/>
            <pc:sldMk cId="2567268671" sldId="264"/>
            <ac:spMk id="2" creationId="{72932B3C-E77F-4035-915B-936F7EE3BDF2}"/>
          </ac:spMkLst>
        </pc:spChg>
        <pc:spChg chg="del">
          <ac:chgData name="Deepshikha Dey" userId="50bbc8d4df479690" providerId="LiveId" clId="{80D0F059-3F5C-4C89-AC6E-921A194B1420}" dt="2020-10-24T04:24:34.124" v="374" actId="931"/>
          <ac:spMkLst>
            <pc:docMk/>
            <pc:sldMk cId="2567268671" sldId="264"/>
            <ac:spMk id="3" creationId="{0FBAB86D-50CF-44DD-A0FB-8DD0E23C34F7}"/>
          </ac:spMkLst>
        </pc:spChg>
        <pc:spChg chg="add mod">
          <ac:chgData name="Deepshikha Dey" userId="50bbc8d4df479690" providerId="LiveId" clId="{80D0F059-3F5C-4C89-AC6E-921A194B1420}" dt="2020-10-24T10:43:06.631" v="699" actId="14100"/>
          <ac:spMkLst>
            <pc:docMk/>
            <pc:sldMk cId="2567268671" sldId="264"/>
            <ac:spMk id="7" creationId="{7819D2E0-0367-4FBA-A1F3-DCE1F3E2CA5B}"/>
          </ac:spMkLst>
        </pc:spChg>
        <pc:picChg chg="add mod modCrop">
          <ac:chgData name="Deepshikha Dey" userId="50bbc8d4df479690" providerId="LiveId" clId="{80D0F059-3F5C-4C89-AC6E-921A194B1420}" dt="2020-10-24T10:42:50.904" v="696" actId="1076"/>
          <ac:picMkLst>
            <pc:docMk/>
            <pc:sldMk cId="2567268671" sldId="264"/>
            <ac:picMk id="5" creationId="{607D62C5-A869-423A-87EE-B8DC3FC8E3F8}"/>
          </ac:picMkLst>
        </pc:picChg>
      </pc:sldChg>
      <pc:sldChg chg="addSp delSp modSp new add mod">
        <pc:chgData name="Deepshikha Dey" userId="50bbc8d4df479690" providerId="LiveId" clId="{80D0F059-3F5C-4C89-AC6E-921A194B1420}" dt="2020-10-24T04:35:44.493" v="501" actId="732"/>
        <pc:sldMkLst>
          <pc:docMk/>
          <pc:sldMk cId="3292123329" sldId="265"/>
        </pc:sldMkLst>
        <pc:spChg chg="mod">
          <ac:chgData name="Deepshikha Dey" userId="50bbc8d4df479690" providerId="LiveId" clId="{80D0F059-3F5C-4C89-AC6E-921A194B1420}" dt="2020-10-24T04:35:16.067" v="499" actId="1076"/>
          <ac:spMkLst>
            <pc:docMk/>
            <pc:sldMk cId="3292123329" sldId="265"/>
            <ac:spMk id="2" creationId="{342F5BA4-06CB-44A2-A481-D742F6C0BEF6}"/>
          </ac:spMkLst>
        </pc:spChg>
        <pc:spChg chg="del">
          <ac:chgData name="Deepshikha Dey" userId="50bbc8d4df479690" providerId="LiveId" clId="{80D0F059-3F5C-4C89-AC6E-921A194B1420}" dt="2020-10-24T04:32:48.143" v="473" actId="931"/>
          <ac:spMkLst>
            <pc:docMk/>
            <pc:sldMk cId="3292123329" sldId="265"/>
            <ac:spMk id="3" creationId="{43070F1E-9EF7-4A85-968E-9E4B8646C05D}"/>
          </ac:spMkLst>
        </pc:spChg>
        <pc:picChg chg="add mod modCrop">
          <ac:chgData name="Deepshikha Dey" userId="50bbc8d4df479690" providerId="LiveId" clId="{80D0F059-3F5C-4C89-AC6E-921A194B1420}" dt="2020-10-24T04:35:44.493" v="501" actId="732"/>
          <ac:picMkLst>
            <pc:docMk/>
            <pc:sldMk cId="3292123329" sldId="265"/>
            <ac:picMk id="5" creationId="{95675469-C08A-429E-AC9B-5D7E6E073777}"/>
          </ac:picMkLst>
        </pc:picChg>
      </pc:sldChg>
      <pc:sldChg chg="addSp delSp modSp new add mod">
        <pc:chgData name="Deepshikha Dey" userId="50bbc8d4df479690" providerId="LiveId" clId="{80D0F059-3F5C-4C89-AC6E-921A194B1420}" dt="2020-10-24T04:45:16.529" v="602" actId="115"/>
        <pc:sldMkLst>
          <pc:docMk/>
          <pc:sldMk cId="554771783" sldId="266"/>
        </pc:sldMkLst>
        <pc:spChg chg="mod">
          <ac:chgData name="Deepshikha Dey" userId="50bbc8d4df479690" providerId="LiveId" clId="{80D0F059-3F5C-4C89-AC6E-921A194B1420}" dt="2020-10-24T04:45:16.529" v="602" actId="115"/>
          <ac:spMkLst>
            <pc:docMk/>
            <pc:sldMk cId="554771783" sldId="266"/>
            <ac:spMk id="2" creationId="{6622AEE3-4045-4A34-8A81-C89CEB3757D3}"/>
          </ac:spMkLst>
        </pc:spChg>
        <pc:spChg chg="del">
          <ac:chgData name="Deepshikha Dey" userId="50bbc8d4df479690" providerId="LiveId" clId="{80D0F059-3F5C-4C89-AC6E-921A194B1420}" dt="2020-10-24T04:42:45.876" v="583" actId="931"/>
          <ac:spMkLst>
            <pc:docMk/>
            <pc:sldMk cId="554771783" sldId="266"/>
            <ac:spMk id="3" creationId="{01D05AD1-78A0-49B0-AC7D-26629988CA86}"/>
          </ac:spMkLst>
        </pc:spChg>
        <pc:picChg chg="add mod modCrop">
          <ac:chgData name="Deepshikha Dey" userId="50bbc8d4df479690" providerId="LiveId" clId="{80D0F059-3F5C-4C89-AC6E-921A194B1420}" dt="2020-10-24T04:44:04.614" v="598" actId="14100"/>
          <ac:picMkLst>
            <pc:docMk/>
            <pc:sldMk cId="554771783" sldId="266"/>
            <ac:picMk id="5" creationId="{B832C057-39E5-41BB-98BD-7CA5DBCAF129}"/>
          </ac:picMkLst>
        </pc:picChg>
      </pc:sldChg>
      <pc:sldChg chg="addSp delSp modSp new add mod">
        <pc:chgData name="Deepshikha Dey" userId="50bbc8d4df479690" providerId="LiveId" clId="{80D0F059-3F5C-4C89-AC6E-921A194B1420}" dt="2020-10-24T10:43:29.177" v="702" actId="1076"/>
        <pc:sldMkLst>
          <pc:docMk/>
          <pc:sldMk cId="4042516463" sldId="267"/>
        </pc:sldMkLst>
        <pc:spChg chg="mod">
          <ac:chgData name="Deepshikha Dey" userId="50bbc8d4df479690" providerId="LiveId" clId="{80D0F059-3F5C-4C89-AC6E-921A194B1420}" dt="2020-10-24T10:39:58.957" v="643" actId="113"/>
          <ac:spMkLst>
            <pc:docMk/>
            <pc:sldMk cId="4042516463" sldId="267"/>
            <ac:spMk id="2" creationId="{D87447B1-BF10-491D-8A4E-1DE743C74AEC}"/>
          </ac:spMkLst>
        </pc:spChg>
        <pc:spChg chg="del">
          <ac:chgData name="Deepshikha Dey" userId="50bbc8d4df479690" providerId="LiveId" clId="{80D0F059-3F5C-4C89-AC6E-921A194B1420}" dt="2020-10-24T10:37:19.524" v="605" actId="931"/>
          <ac:spMkLst>
            <pc:docMk/>
            <pc:sldMk cId="4042516463" sldId="267"/>
            <ac:spMk id="3" creationId="{EA2678DA-9852-4B39-92E9-EF71DA7E7492}"/>
          </ac:spMkLst>
        </pc:spChg>
        <pc:picChg chg="add mod modCrop">
          <ac:chgData name="Deepshikha Dey" userId="50bbc8d4df479690" providerId="LiveId" clId="{80D0F059-3F5C-4C89-AC6E-921A194B1420}" dt="2020-10-24T10:43:29.177" v="702" actId="1076"/>
          <ac:picMkLst>
            <pc:docMk/>
            <pc:sldMk cId="4042516463" sldId="267"/>
            <ac:picMk id="5" creationId="{77EE5791-552B-4AA5-979C-1664E03833C2}"/>
          </ac:picMkLst>
        </pc:picChg>
      </pc:sldChg>
      <pc:sldChg chg="modSp new add mod">
        <pc:chgData name="Deepshikha Dey" userId="50bbc8d4df479690" providerId="LiveId" clId="{80D0F059-3F5C-4C89-AC6E-921A194B1420}" dt="2020-10-24T10:58:08.756" v="1044" actId="1076"/>
        <pc:sldMkLst>
          <pc:docMk/>
          <pc:sldMk cId="1420757465" sldId="268"/>
        </pc:sldMkLst>
        <pc:spChg chg="mod">
          <ac:chgData name="Deepshikha Dey" userId="50bbc8d4df479690" providerId="LiveId" clId="{80D0F059-3F5C-4C89-AC6E-921A194B1420}" dt="2020-10-24T10:58:08.756" v="1044" actId="1076"/>
          <ac:spMkLst>
            <pc:docMk/>
            <pc:sldMk cId="1420757465" sldId="268"/>
            <ac:spMk id="2" creationId="{C1AF1930-CC66-48E1-9C96-2FAC4FC9EFA1}"/>
          </ac:spMkLst>
        </pc:spChg>
        <pc:spChg chg="mod">
          <ac:chgData name="Deepshikha Dey" userId="50bbc8d4df479690" providerId="LiveId" clId="{80D0F059-3F5C-4C89-AC6E-921A194B1420}" dt="2020-10-24T10:56:51.270" v="1033" actId="1076"/>
          <ac:spMkLst>
            <pc:docMk/>
            <pc:sldMk cId="1420757465" sldId="268"/>
            <ac:spMk id="3" creationId="{2721A7F2-8D5D-4C9D-931F-6C2259D01F6D}"/>
          </ac:spMkLst>
        </pc:spChg>
      </pc:sldChg>
      <pc:sldChg chg="modSp new add mod">
        <pc:chgData name="Deepshikha Dey" userId="50bbc8d4df479690" providerId="LiveId" clId="{80D0F059-3F5C-4C89-AC6E-921A194B1420}" dt="2020-10-24T11:14:32.317" v="1146" actId="255"/>
        <pc:sldMkLst>
          <pc:docMk/>
          <pc:sldMk cId="497753689" sldId="269"/>
        </pc:sldMkLst>
        <pc:spChg chg="mod">
          <ac:chgData name="Deepshikha Dey" userId="50bbc8d4df479690" providerId="LiveId" clId="{80D0F059-3F5C-4C89-AC6E-921A194B1420}" dt="2020-10-24T11:14:32.317" v="1146" actId="255"/>
          <ac:spMkLst>
            <pc:docMk/>
            <pc:sldMk cId="497753689" sldId="269"/>
            <ac:spMk id="2" creationId="{9EF5FE8D-AC95-4F79-9B5A-9B91B008D110}"/>
          </ac:spMkLst>
        </pc:spChg>
        <pc:spChg chg="mod">
          <ac:chgData name="Deepshikha Dey" userId="50bbc8d4df479690" providerId="LiveId" clId="{80D0F059-3F5C-4C89-AC6E-921A194B1420}" dt="2020-10-24T11:09:29.675" v="1107"/>
          <ac:spMkLst>
            <pc:docMk/>
            <pc:sldMk cId="497753689" sldId="269"/>
            <ac:spMk id="3" creationId="{58DF677B-8F71-40F8-9158-CD4360E7134A}"/>
          </ac:spMkLst>
        </pc:spChg>
      </pc:sldChg>
      <pc:sldChg chg="delSp modSp new add mod modAnim">
        <pc:chgData name="Deepshikha Dey" userId="50bbc8d4df479690" providerId="LiveId" clId="{80D0F059-3F5C-4C89-AC6E-921A194B1420}" dt="2020-10-24T11:13:23.627" v="1139" actId="21"/>
        <pc:sldMkLst>
          <pc:docMk/>
          <pc:sldMk cId="2402263573" sldId="270"/>
        </pc:sldMkLst>
        <pc:spChg chg="mod">
          <ac:chgData name="Deepshikha Dey" userId="50bbc8d4df479690" providerId="LiveId" clId="{80D0F059-3F5C-4C89-AC6E-921A194B1420}" dt="2020-10-24T11:12:37.295" v="1135" actId="1076"/>
          <ac:spMkLst>
            <pc:docMk/>
            <pc:sldMk cId="2402263573" sldId="270"/>
            <ac:spMk id="2" creationId="{4FD69CB7-3686-49A4-A545-21345633C3D4}"/>
          </ac:spMkLst>
        </pc:spChg>
        <pc:spChg chg="del mod">
          <ac:chgData name="Deepshikha Dey" userId="50bbc8d4df479690" providerId="LiveId" clId="{80D0F059-3F5C-4C89-AC6E-921A194B1420}" dt="2020-10-24T11:13:23.627" v="1139" actId="21"/>
          <ac:spMkLst>
            <pc:docMk/>
            <pc:sldMk cId="2402263573" sldId="270"/>
            <ac:spMk id="3" creationId="{1C4B54AF-50DA-4899-A40A-0A5A2A496FEA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reddit.com/" TargetMode="External"/><Relationship Id="rId3" Type="http://schemas.openxmlformats.org/officeDocument/2006/relationships/hyperlink" Target="https://www.python-course.eu/index.php" TargetMode="External"/><Relationship Id="rId7" Type="http://schemas.openxmlformats.org/officeDocument/2006/relationships/hyperlink" Target="http://www.tutorialspoint.com/" TargetMode="External"/><Relationship Id="rId2" Type="http://schemas.openxmlformats.org/officeDocument/2006/relationships/hyperlink" Target="https://www.w3schools.com/pytho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ckoverflow.com/" TargetMode="External"/><Relationship Id="rId5" Type="http://schemas.openxmlformats.org/officeDocument/2006/relationships/hyperlink" Target="https://python-forum.io/index.php" TargetMode="External"/><Relationship Id="rId4" Type="http://schemas.openxmlformats.org/officeDocument/2006/relationships/hyperlink" Target="https://www.geeksforgeeks.org/sql-using-python/" TargetMode="External"/><Relationship Id="rId9" Type="http://schemas.openxmlformats.org/officeDocument/2006/relationships/hyperlink" Target="http://www.google.co.in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8C0E8-1CF3-4D25-BC14-4076B978D6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SCIENTIFIC CALCULATOR</a:t>
            </a:r>
            <a:br>
              <a:rPr lang="en-US" dirty="0"/>
            </a:br>
            <a:r>
              <a:rPr lang="en-US" dirty="0"/>
              <a:t>           </a:t>
            </a:r>
            <a:r>
              <a:rPr lang="en-US" sz="3600" dirty="0"/>
              <a:t>A GUI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1B6450-0B08-493D-AD19-2B67206A7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5811" y="4855048"/>
            <a:ext cx="9216189" cy="2263273"/>
          </a:xfrm>
        </p:spPr>
        <p:txBody>
          <a:bodyPr>
            <a:normAutofit/>
          </a:bodyPr>
          <a:lstStyle/>
          <a:p>
            <a:r>
              <a:rPr lang="en-US" sz="2800" b="1" u="sng" dirty="0"/>
              <a:t>Submitted by </a:t>
            </a:r>
            <a:r>
              <a:rPr lang="en-US" sz="2400" dirty="0"/>
              <a:t>: </a:t>
            </a:r>
            <a:r>
              <a:rPr lang="en-US" sz="2800" dirty="0"/>
              <a:t>Deepshikha Dey(11902067)  B-38</a:t>
            </a:r>
          </a:p>
          <a:p>
            <a:r>
              <a:rPr lang="en-US" sz="2800" dirty="0"/>
              <a:t>                          </a:t>
            </a:r>
            <a:r>
              <a:rPr lang="en-US" sz="2800" dirty="0" err="1"/>
              <a:t>Ankesh</a:t>
            </a:r>
            <a:r>
              <a:rPr lang="en-US" sz="2800" dirty="0"/>
              <a:t> Tripathi (11902344)    A-16</a:t>
            </a:r>
          </a:p>
          <a:p>
            <a:r>
              <a:rPr lang="en-US" sz="2800" dirty="0"/>
              <a:t>                          </a:t>
            </a:r>
            <a:r>
              <a:rPr lang="en-US" sz="2800" dirty="0" err="1"/>
              <a:t>Ajaypal</a:t>
            </a:r>
            <a:r>
              <a:rPr lang="en-US" sz="2800" dirty="0"/>
              <a:t> Singh   (11909260)    B-68</a:t>
            </a:r>
          </a:p>
        </p:txBody>
      </p:sp>
    </p:spTree>
    <p:extLst>
      <p:ext uri="{BB962C8B-B14F-4D97-AF65-F5344CB8AC3E}">
        <p14:creationId xmlns:p14="http://schemas.microsoft.com/office/powerpoint/2010/main" val="697047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F5BA4-06CB-44A2-A481-D742F6C0B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3639" y="720128"/>
            <a:ext cx="5193889" cy="857950"/>
          </a:xfrm>
        </p:spPr>
        <p:txBody>
          <a:bodyPr>
            <a:normAutofit/>
          </a:bodyPr>
          <a:lstStyle/>
          <a:p>
            <a:r>
              <a:rPr lang="en-US" sz="3200" b="1" u="sng" dirty="0">
                <a:solidFill>
                  <a:srgbClr val="00FFCC"/>
                </a:solidFill>
              </a:rPr>
              <a:t>SCIENTIFIC CALCULATOR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675469-C08A-429E-AC9B-5D7E6E073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486" t="4317" r="15144" b="16186"/>
          <a:stretch/>
        </p:blipFill>
        <p:spPr>
          <a:xfrm>
            <a:off x="1799303" y="1578078"/>
            <a:ext cx="8654845" cy="4793226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292123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AEE3-4045-4A34-8A81-C89CEB375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2" y="457200"/>
            <a:ext cx="10414819" cy="1293028"/>
          </a:xfrm>
        </p:spPr>
        <p:txBody>
          <a:bodyPr/>
          <a:lstStyle/>
          <a:p>
            <a:r>
              <a:rPr lang="en-US" sz="2800" b="1" u="sng" dirty="0">
                <a:solidFill>
                  <a:srgbClr val="35F3DC"/>
                </a:solidFill>
              </a:rPr>
              <a:t>MEMBERS NAME INDULGED IN MAKING OF THIS PROJECT</a:t>
            </a:r>
            <a:r>
              <a:rPr lang="en-US" b="1" u="sng" dirty="0">
                <a:solidFill>
                  <a:srgbClr val="35F3DC"/>
                </a:solidFill>
              </a:rPr>
              <a:t>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32C057-39E5-41BB-98BD-7CA5DBCAF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927" t="30691" r="41283" b="28080"/>
          <a:stretch/>
        </p:blipFill>
        <p:spPr>
          <a:xfrm>
            <a:off x="2993923" y="1548582"/>
            <a:ext cx="5450757" cy="5058696"/>
          </a:xfrm>
        </p:spPr>
      </p:pic>
    </p:spTree>
    <p:extLst>
      <p:ext uri="{BB962C8B-B14F-4D97-AF65-F5344CB8AC3E}">
        <p14:creationId xmlns:p14="http://schemas.microsoft.com/office/powerpoint/2010/main" val="554771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447B1-BF10-491D-8A4E-1DE743C74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732333"/>
            <a:ext cx="6226276" cy="1293028"/>
          </a:xfrm>
        </p:spPr>
        <p:txBody>
          <a:bodyPr/>
          <a:lstStyle/>
          <a:p>
            <a:r>
              <a:rPr lang="en-US" b="1" u="sng" dirty="0">
                <a:solidFill>
                  <a:srgbClr val="FF00FF"/>
                </a:solidFill>
              </a:rPr>
              <a:t>EXIT BUTTON INTERFACE:-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EE5791-552B-4AA5-979C-1664E03833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582" t="26476" r="33306" b="26981"/>
          <a:stretch/>
        </p:blipFill>
        <p:spPr>
          <a:xfrm>
            <a:off x="1185863" y="2318040"/>
            <a:ext cx="9453715" cy="3807627"/>
          </a:xfrm>
        </p:spPr>
      </p:pic>
    </p:spTree>
    <p:extLst>
      <p:ext uri="{BB962C8B-B14F-4D97-AF65-F5344CB8AC3E}">
        <p14:creationId xmlns:p14="http://schemas.microsoft.com/office/powerpoint/2010/main" val="4042516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F1930-CC66-48E1-9C96-2FAC4FC9E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962" y="796477"/>
            <a:ext cx="8701088" cy="1293028"/>
          </a:xfrm>
        </p:spPr>
        <p:txBody>
          <a:bodyPr>
            <a:normAutofit/>
          </a:bodyPr>
          <a:lstStyle/>
          <a:p>
            <a:r>
              <a:rPr lang="en-US" sz="4800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CONCLUSION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1A7F2-8D5D-4C9D-931F-6C2259D01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787" y="2461072"/>
            <a:ext cx="10820400" cy="3757613"/>
          </a:xfrm>
        </p:spPr>
        <p:txBody>
          <a:bodyPr/>
          <a:lstStyle/>
          <a:p>
            <a:r>
              <a:rPr lang="en-US" sz="2400" dirty="0"/>
              <a:t>The end product is obtained   that includes all the mentioned modules discussed earlier. </a:t>
            </a:r>
          </a:p>
          <a:p>
            <a:r>
              <a:rPr lang="en-US" sz="2400" dirty="0"/>
              <a:t>Learnt  to make a GUI using </a:t>
            </a:r>
            <a:r>
              <a:rPr lang="en-US" sz="2400" dirty="0" err="1"/>
              <a:t>Tkinter</a:t>
            </a:r>
            <a:r>
              <a:rPr lang="en-US" sz="2400" dirty="0"/>
              <a:t> in Python.</a:t>
            </a:r>
          </a:p>
          <a:p>
            <a:r>
              <a:rPr lang="en-US" sz="2400" dirty="0"/>
              <a:t>Learnt to implement database connectivity using sqlite3.</a:t>
            </a:r>
          </a:p>
          <a:p>
            <a:r>
              <a:rPr lang="en-US" sz="2400" dirty="0"/>
              <a:t>The Project is capable of calculating the problems in science, engineering and mathematics</a:t>
            </a:r>
          </a:p>
          <a:p>
            <a:r>
              <a:rPr lang="en-US" sz="2400" dirty="0"/>
              <a:t>Scientific calculators have eliminate tedious computations and algebraic manipulations. When they are used appropriately, calculators enhance learning and thinking. They are time saving.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757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5FE8D-AC95-4F79-9B5A-9B91B008D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427" y="721417"/>
            <a:ext cx="4491036" cy="1293028"/>
          </a:xfrm>
        </p:spPr>
        <p:txBody>
          <a:bodyPr>
            <a:normAutofit/>
          </a:bodyPr>
          <a:lstStyle/>
          <a:p>
            <a:r>
              <a:rPr lang="en-US" sz="4400" u="sng" dirty="0">
                <a:solidFill>
                  <a:srgbClr val="FFFF00"/>
                </a:solidFill>
                <a:latin typeface="Algerian" panose="04020705040A02060702" pitchFamily="82" charset="0"/>
              </a:rPr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F677B-8F71-40F8-9158-CD4360E71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u="sng" dirty="0">
                <a:hlinkClick r:id="rId2"/>
              </a:rPr>
              <a:t>https://www.w3schools.com/python/</a:t>
            </a:r>
            <a:endParaRPr lang="en-US" b="1" u="sng" dirty="0"/>
          </a:p>
          <a:p>
            <a:r>
              <a:rPr lang="en-US" b="1" u="sng" dirty="0">
                <a:hlinkClick r:id="rId3"/>
              </a:rPr>
              <a:t>https://docs.python.org/3/library/functions.html</a:t>
            </a:r>
          </a:p>
          <a:p>
            <a:pPr lvl="0"/>
            <a:r>
              <a:rPr lang="en-US" b="1" u="sng" dirty="0">
                <a:hlinkClick r:id="rId3"/>
              </a:rPr>
              <a:t>https://www.python-course.eu/index.php</a:t>
            </a:r>
            <a:endParaRPr lang="en-US" b="1" u="sng" dirty="0"/>
          </a:p>
          <a:p>
            <a:r>
              <a:rPr lang="en-US" b="1" u="sng" dirty="0">
                <a:hlinkClick r:id="rId4"/>
              </a:rPr>
              <a:t>https://www.geeksforgeeks.org/sql-using-python/</a:t>
            </a:r>
            <a:endParaRPr lang="en-US" b="1" u="sng" dirty="0">
              <a:hlinkClick r:id="rId5"/>
            </a:endParaRPr>
          </a:p>
          <a:p>
            <a:pPr lvl="0"/>
            <a:r>
              <a:rPr lang="en-US" b="1" u="sng" dirty="0">
                <a:hlinkClick r:id="rId5"/>
              </a:rPr>
              <a:t>https://python-forum.io/index.php</a:t>
            </a:r>
            <a:endParaRPr lang="en-US" dirty="0"/>
          </a:p>
          <a:p>
            <a:pPr lvl="0"/>
            <a:r>
              <a:rPr lang="en-US" b="1" u="sng" dirty="0">
                <a:hlinkClick r:id="rId6"/>
              </a:rPr>
              <a:t>https://stackoverflow.com/</a:t>
            </a:r>
            <a:endParaRPr lang="en-US" dirty="0"/>
          </a:p>
          <a:p>
            <a:pPr lvl="0"/>
            <a:r>
              <a:rPr lang="en-US" b="1" u="sng" dirty="0">
                <a:hlinkClick r:id="rId7"/>
              </a:rPr>
              <a:t>www.tutorialspoint.com</a:t>
            </a:r>
            <a:endParaRPr lang="en-US" dirty="0"/>
          </a:p>
          <a:p>
            <a:pPr lvl="0"/>
            <a:r>
              <a:rPr lang="en-US" b="1" u="sng" dirty="0">
                <a:hlinkClick r:id="rId8"/>
              </a:rPr>
              <a:t>www.reddit.com</a:t>
            </a:r>
            <a:endParaRPr lang="en-US" dirty="0"/>
          </a:p>
          <a:p>
            <a:pPr lvl="0"/>
            <a:r>
              <a:rPr lang="en-US" b="1" u="sng" dirty="0">
                <a:hlinkClick r:id="rId9"/>
              </a:rPr>
              <a:t>www.google.co.in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753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69CB7-3686-49A4-A545-21345633C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337" y="2539599"/>
            <a:ext cx="7958138" cy="1778802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FF0DFF"/>
                </a:solidFill>
                <a:latin typeface="Lucida Calligraphy" panose="03010101010101010101" pitchFamily="66" charset="0"/>
              </a:rPr>
              <a:t>Thankyou </a:t>
            </a:r>
          </a:p>
        </p:txBody>
      </p:sp>
    </p:spTree>
    <p:extLst>
      <p:ext uri="{BB962C8B-B14F-4D97-AF65-F5344CB8AC3E}">
        <p14:creationId xmlns:p14="http://schemas.microsoft.com/office/powerpoint/2010/main" val="240226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6841-0B3C-46AB-B888-0DEB2F914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8405" y="735045"/>
            <a:ext cx="4126832" cy="1293028"/>
          </a:xfrm>
        </p:spPr>
        <p:txBody>
          <a:bodyPr>
            <a:normAutofit/>
          </a:bodyPr>
          <a:lstStyle/>
          <a:p>
            <a:r>
              <a:rPr lang="en" sz="4400" u="sng" dirty="0">
                <a:solidFill>
                  <a:srgbClr val="FFFF00"/>
                </a:solidFill>
                <a:latin typeface="Algerian" panose="04020705040A02060702" pitchFamily="82" charset="0"/>
              </a:rPr>
              <a:t>CONTENTS:-</a:t>
            </a:r>
            <a:endParaRPr lang="en-US" sz="4400" u="sng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45732-D53C-4E9F-BB9F-D8086C946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483318"/>
            <a:ext cx="10820400" cy="4024125"/>
          </a:xfrm>
        </p:spPr>
        <p:txBody>
          <a:bodyPr>
            <a:normAutofit/>
          </a:bodyPr>
          <a:lstStyle/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US" sz="4000" b="1" dirty="0">
                <a:latin typeface="Titillium Web"/>
                <a:ea typeface="Titillium Web"/>
                <a:cs typeface="Titillium Web"/>
                <a:sym typeface="Titillium Web"/>
              </a:rPr>
              <a:t>OBJECTIVE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US" sz="4000" b="1" dirty="0">
                <a:latin typeface="Titillium Web"/>
                <a:sym typeface="Titillium Web"/>
              </a:rPr>
              <a:t>DESCRIPTION OF THE PROJECT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4000" b="1" dirty="0">
                <a:latin typeface="Titillium Web"/>
                <a:sym typeface="Titillium Web"/>
              </a:rPr>
              <a:t>WORK DIVISION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US" sz="4000" b="1" dirty="0">
                <a:latin typeface="Titillium Web"/>
                <a:sym typeface="Titillium Web"/>
              </a:rPr>
              <a:t>ABOUT THE PROJECT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US" sz="4000" b="1" dirty="0">
                <a:latin typeface="Titillium Web"/>
                <a:sym typeface="Titillium Web"/>
              </a:rPr>
              <a:t>CONCLUSION AND RESULTS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US" sz="4000" b="1" dirty="0">
                <a:latin typeface="Titillium Web"/>
                <a:sym typeface="Titillium Web"/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1021684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57421-EB2A-4E7E-B604-F6B8C3F36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475" y="747599"/>
            <a:ext cx="3537283" cy="1293028"/>
          </a:xfrm>
        </p:spPr>
        <p:txBody>
          <a:bodyPr/>
          <a:lstStyle/>
          <a:p>
            <a:r>
              <a:rPr lang="en-US" u="sng" dirty="0">
                <a:solidFill>
                  <a:srgbClr val="FFFF00"/>
                </a:solidFill>
                <a:latin typeface="Algerian" panose="04020705040A02060702" pitchFamily="82" charset="0"/>
              </a:rPr>
              <a:t>Objectives 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951AC-1926-40B0-B5A1-D25A5329C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spcBef>
                <a:spcPts val="600"/>
              </a:spcBef>
              <a:buFont typeface="Wingdings" pitchFamily="2" charset="2"/>
              <a:buChar char="§"/>
            </a:pPr>
            <a:r>
              <a:rPr lang="en-US" sz="4000" b="1" dirty="0">
                <a:solidFill>
                  <a:srgbClr val="FF2F2F"/>
                </a:solidFill>
                <a:latin typeface="Titillium Web"/>
                <a:ea typeface="Titillium Web"/>
                <a:cs typeface="Titillium Web"/>
                <a:sym typeface="Titillium Web"/>
              </a:rPr>
              <a:t>To Create a GUI of Scientific Calculator and understand its working.</a:t>
            </a:r>
          </a:p>
          <a:p>
            <a:pPr marL="342900" indent="-342900">
              <a:spcBef>
                <a:spcPts val="600"/>
              </a:spcBef>
              <a:buFont typeface="Wingdings" pitchFamily="2" charset="2"/>
              <a:buChar char="§"/>
            </a:pPr>
            <a:r>
              <a:rPr lang="en-US" sz="4000" b="1" dirty="0">
                <a:solidFill>
                  <a:srgbClr val="FF2F2F"/>
                </a:solidFill>
                <a:latin typeface="Titillium Web"/>
                <a:ea typeface="Titillium Web"/>
                <a:cs typeface="Titillium Web"/>
                <a:sym typeface="Titillium Web"/>
              </a:rPr>
              <a:t>To understand the working of various modules which are being used to create this interface.</a:t>
            </a:r>
            <a:endParaRPr lang="en-US" sz="4000" b="1" dirty="0">
              <a:solidFill>
                <a:srgbClr val="FF2F2F"/>
              </a:solidFill>
              <a:latin typeface="Titillium Web" panose="020B0604020202020204" charset="0"/>
            </a:endParaRPr>
          </a:p>
          <a:p>
            <a:pPr marL="342900" lvl="0" indent="-342900">
              <a:spcBef>
                <a:spcPts val="600"/>
              </a:spcBef>
              <a:buFont typeface="Wingdings" pitchFamily="2" charset="2"/>
              <a:buChar char="§"/>
            </a:pPr>
            <a:r>
              <a:rPr lang="en-US" sz="4000" b="1" dirty="0">
                <a:solidFill>
                  <a:srgbClr val="FF2F2F"/>
                </a:solidFill>
                <a:latin typeface="Titillium Web" panose="020B0604020202020204" charset="0"/>
              </a:rPr>
              <a:t>To create a user friendly interface which can be accessed by everyone easily</a:t>
            </a:r>
            <a:r>
              <a:rPr lang="en-US" sz="4000" dirty="0">
                <a:solidFill>
                  <a:srgbClr val="FF2F2F"/>
                </a:solidFill>
              </a:rPr>
              <a:t>.</a:t>
            </a:r>
            <a:endParaRPr lang="en-US" sz="4000" b="1" dirty="0">
              <a:solidFill>
                <a:srgbClr val="FF2F2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3055981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DC0A2-9822-44C4-92D6-F77D0BD34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1532"/>
            <a:ext cx="8045115" cy="1293028"/>
          </a:xfrm>
        </p:spPr>
        <p:txBody>
          <a:bodyPr/>
          <a:lstStyle/>
          <a:p>
            <a:r>
              <a:rPr lang="en" dirty="0"/>
              <a:t>DESCRIPTION OF THE PROJECT :-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CF7FA-7335-4923-9824-26F01FF73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6200" lvl="0" indent="0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2400" b="1" dirty="0">
                <a:solidFill>
                  <a:srgbClr val="FF0000"/>
                </a:solidFill>
              </a:rPr>
              <a:t>The project includes the following:</a:t>
            </a:r>
          </a:p>
          <a:p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b="1" dirty="0">
                <a:solidFill>
                  <a:srgbClr val="FF0000"/>
                </a:solidFill>
              </a:rPr>
              <a:t>Simple calculator Interface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Choice between standard and scientific calculator in file menu 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Made by sub menu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An Exit Button in file menu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02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98B13-8781-4D67-964E-01B42960D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96991"/>
            <a:ext cx="7852611" cy="1293028"/>
          </a:xfrm>
        </p:spPr>
        <p:txBody>
          <a:bodyPr/>
          <a:lstStyle/>
          <a:p>
            <a:r>
              <a:rPr lang="en-US" dirty="0"/>
              <a:t>Work division of members:-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978AA-AA5E-4E38-ADFF-F7FC72E6C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B212D8-7D5F-4690-B06D-72249511BD40}"/>
              </a:ext>
            </a:extLst>
          </p:cNvPr>
          <p:cNvSpPr/>
          <p:nvPr/>
        </p:nvSpPr>
        <p:spPr>
          <a:xfrm>
            <a:off x="938463" y="2478505"/>
            <a:ext cx="3408950" cy="161223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DEEPSHIKHA DEY</a:t>
            </a:r>
          </a:p>
          <a:p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614958A-5255-42F2-BF38-949176B8D85A}"/>
              </a:ext>
            </a:extLst>
          </p:cNvPr>
          <p:cNvSpPr/>
          <p:nvPr/>
        </p:nvSpPr>
        <p:spPr>
          <a:xfrm>
            <a:off x="4620127" y="2478505"/>
            <a:ext cx="3408950" cy="161223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ANKESH TRIPATHI</a:t>
            </a:r>
          </a:p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E6EC3A7-FCDC-467D-855C-1193690C4B2C}"/>
              </a:ext>
            </a:extLst>
          </p:cNvPr>
          <p:cNvSpPr/>
          <p:nvPr/>
        </p:nvSpPr>
        <p:spPr>
          <a:xfrm>
            <a:off x="8281737" y="2478505"/>
            <a:ext cx="3224463" cy="161223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AJAYPAL SINGH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27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3D2A9-1CEB-4DE9-81EC-7D6A1CD31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350" y="2117369"/>
            <a:ext cx="9539287" cy="1725970"/>
          </a:xfrm>
          <a:solidFill>
            <a:schemeClr val="tx1">
              <a:lumMod val="6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rmAutofit fontScale="90000"/>
          </a:bodyPr>
          <a:lstStyle/>
          <a:p>
            <a:r>
              <a:rPr lang="en-US" sz="6600" u="sng" dirty="0">
                <a:solidFill>
                  <a:schemeClr val="bg1"/>
                </a:solidFill>
                <a:latin typeface="Algerian" panose="04020705040A02060702" pitchFamily="82" charset="0"/>
              </a:rPr>
              <a:t>Scientific </a:t>
            </a:r>
            <a:r>
              <a:rPr lang="en" sz="6600" u="sng" dirty="0">
                <a:solidFill>
                  <a:schemeClr val="bg1"/>
                </a:solidFill>
                <a:latin typeface="Algerian" panose="04020705040A02060702" pitchFamily="82" charset="0"/>
              </a:rPr>
              <a:t>CALCULATOR :-</a:t>
            </a:r>
            <a:endParaRPr lang="en-US" sz="6600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0601B-5F5E-4526-B2B0-CDFB25060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5267092"/>
            <a:ext cx="10820400" cy="1293028"/>
          </a:xfrm>
          <a:blipFill>
            <a:blip r:embed="rId3"/>
            <a:tile tx="0" ty="0" sx="100000" sy="100000" flip="none" algn="tl"/>
          </a:blip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Let’s forward to next slides to get further information about our project……</a:t>
            </a:r>
          </a:p>
        </p:txBody>
      </p:sp>
    </p:spTree>
    <p:extLst>
      <p:ext uri="{BB962C8B-B14F-4D97-AF65-F5344CB8AC3E}">
        <p14:creationId xmlns:p14="http://schemas.microsoft.com/office/powerpoint/2010/main" val="931113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B4EB4-4648-4C11-8109-83DCBB07B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21921"/>
            <a:ext cx="5518355" cy="1293028"/>
          </a:xfrm>
        </p:spPr>
        <p:txBody>
          <a:bodyPr/>
          <a:lstStyle/>
          <a:p>
            <a:r>
              <a:rPr lang="en-US" dirty="0"/>
              <a:t>ABOUT THE PROJECT:-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9F51-2CA1-4FC9-84AE-79B82627D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Coded in python and comes with a graphical user interface to facilitate the users.</a:t>
            </a:r>
          </a:p>
          <a:p>
            <a:r>
              <a:rPr lang="en-US" dirty="0"/>
              <a:t>Use of </a:t>
            </a:r>
            <a:r>
              <a:rPr lang="en-US" dirty="0" err="1"/>
              <a:t>Tkinter</a:t>
            </a:r>
            <a:r>
              <a:rPr lang="en-US" dirty="0"/>
              <a:t> in Python for making GUI .</a:t>
            </a:r>
            <a:r>
              <a:rPr lang="en-US" b="1" dirty="0"/>
              <a:t> Python</a:t>
            </a:r>
            <a:r>
              <a:rPr lang="en-US" dirty="0"/>
              <a:t> when combined with </a:t>
            </a:r>
            <a:r>
              <a:rPr lang="en-US" b="1" dirty="0" err="1"/>
              <a:t>Tkinter</a:t>
            </a:r>
            <a:r>
              <a:rPr lang="en-US" dirty="0"/>
              <a:t> provides a fast and easy way to create GUI </a:t>
            </a:r>
            <a:r>
              <a:rPr lang="en-US" b="1" dirty="0"/>
              <a:t>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300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52C28-7085-4D16-9E47-BE35F55C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91120"/>
            <a:ext cx="8610600" cy="1703440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  <a:highlight>
                  <a:srgbClr val="0B87A1"/>
                </a:highlight>
                <a:latin typeface="Titillium Web Light"/>
                <a:ea typeface="Titillium Web Light"/>
                <a:cs typeface="Titillium Web Light"/>
                <a:sym typeface="Titillium Web Light"/>
              </a:rPr>
              <a:t>Let’s get a look towards the Project through some of the snapshots of it…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945AD-D60C-4444-BAA4-4E6A5353A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652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2B3C-E77F-4035-915B-936F7EE3B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296" y="482227"/>
            <a:ext cx="8504902" cy="862781"/>
          </a:xfrm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rgbClr val="FF99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STANDARD CALCULATOR INTERFACE:-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7D62C5-A869-423A-87EE-B8DC3FC8E3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340" t="6320" r="32478" b="14521"/>
          <a:stretch/>
        </p:blipFill>
        <p:spPr>
          <a:xfrm>
            <a:off x="2853812" y="1594750"/>
            <a:ext cx="4984954" cy="478102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19D2E0-0367-4FBA-A1F3-DCE1F3E2CA5B}"/>
              </a:ext>
            </a:extLst>
          </p:cNvPr>
          <p:cNvSpPr txBox="1"/>
          <p:nvPr/>
        </p:nvSpPr>
        <p:spPr>
          <a:xfrm>
            <a:off x="2853812" y="1594750"/>
            <a:ext cx="4984954" cy="461665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66FF33"/>
                </a:solidFill>
              </a:rPr>
              <a:t>GENERAL PURPOSE CALCULATOR</a:t>
            </a:r>
          </a:p>
        </p:txBody>
      </p:sp>
    </p:spTree>
    <p:extLst>
      <p:ext uri="{BB962C8B-B14F-4D97-AF65-F5344CB8AC3E}">
        <p14:creationId xmlns:p14="http://schemas.microsoft.com/office/powerpoint/2010/main" val="256726867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519</TotalTime>
  <Words>387</Words>
  <Application>Microsoft Office PowerPoint</Application>
  <PresentationFormat>Widescreen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Algerian</vt:lpstr>
      <vt:lpstr>Arial</vt:lpstr>
      <vt:lpstr>Century Gothic</vt:lpstr>
      <vt:lpstr>Lucida Calligraphy</vt:lpstr>
      <vt:lpstr>Titillium Web</vt:lpstr>
      <vt:lpstr>Titillium Web Light</vt:lpstr>
      <vt:lpstr>Wingdings</vt:lpstr>
      <vt:lpstr>Vapor Trail</vt:lpstr>
      <vt:lpstr>SCIENTIFIC CALCULATOR            A GUI PROJECT</vt:lpstr>
      <vt:lpstr>CONTENTS:-</vt:lpstr>
      <vt:lpstr>Objectives :-</vt:lpstr>
      <vt:lpstr>DESCRIPTION OF THE PROJECT :-</vt:lpstr>
      <vt:lpstr>Work division of members:-</vt:lpstr>
      <vt:lpstr>Scientific CALCULATOR :-</vt:lpstr>
      <vt:lpstr>ABOUT THE PROJECT:-</vt:lpstr>
      <vt:lpstr>Let’s get a look towards the Project through some of the snapshots of it… </vt:lpstr>
      <vt:lpstr>STANDARD CALCULATOR INTERFACE:-</vt:lpstr>
      <vt:lpstr>SCIENTIFIC CALCULATOR</vt:lpstr>
      <vt:lpstr>MEMBERS NAME INDULGED IN MAKING OF THIS PROJECT:</vt:lpstr>
      <vt:lpstr>EXIT BUTTON INTERFACE:-</vt:lpstr>
      <vt:lpstr>CONCLUSION AND RESULTS</vt:lpstr>
      <vt:lpstr>BIBLIOGRAPHY</vt:lpstr>
      <vt:lpstr>Thankyou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CALCULATOR            A GUI PROJECT</dc:title>
  <dc:creator>Deepshikha Dey</dc:creator>
  <cp:lastModifiedBy>Deepshikha Dey</cp:lastModifiedBy>
  <cp:revision>12</cp:revision>
  <dcterms:created xsi:type="dcterms:W3CDTF">2020-10-23T04:30:06Z</dcterms:created>
  <dcterms:modified xsi:type="dcterms:W3CDTF">2020-10-25T05:28:02Z</dcterms:modified>
</cp:coreProperties>
</file>

<file path=docProps/thumbnail.jpeg>
</file>